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61" r:id="rId7"/>
    <p:sldId id="291" r:id="rId8"/>
    <p:sldId id="276" r:id="rId9"/>
    <p:sldId id="286" r:id="rId10"/>
    <p:sldId id="287" r:id="rId11"/>
    <p:sldId id="289" r:id="rId12"/>
    <p:sldId id="258"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anose="020B0604020202020204" charset="0"/>
      <p:regular r:id="rId39"/>
      <p:bold r:id="rId40"/>
    </p:embeddedFont>
    <p:embeddedFont>
      <p:font typeface="Robo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a:srgbClr val="770E15"/>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0"/>
    <p:restoredTop sz="88203"/>
  </p:normalViewPr>
  <p:slideViewPr>
    <p:cSldViewPr snapToGrid="0">
      <p:cViewPr varScale="1">
        <p:scale>
          <a:sx n="95" d="100"/>
          <a:sy n="95" d="100"/>
        </p:scale>
        <p:origin x="706"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523220"/>
          </a:xfrm>
          <a:prstGeom prst="rect">
            <a:avLst/>
          </a:prstGeom>
        </p:spPr>
        <p:txBody>
          <a:bodyPr>
            <a:spAutoFit/>
          </a:bodyPr>
          <a:lstStyle/>
          <a:p>
            <a:pPr lvl="1"/>
            <a:r>
              <a:rPr lang="de-DE" dirty="0"/>
              <a:t>- 3PL rentiert sich mehr</a:t>
            </a:r>
          </a:p>
          <a:p>
            <a:pPr lvl="1"/>
            <a:endParaRPr lang="de-DE" dirty="0"/>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1967</Words>
  <Application>Microsoft Office PowerPoint</Application>
  <PresentationFormat>Bildschirmpräsentation (16:9)</PresentationFormat>
  <Paragraphs>456</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Arial</vt:lpstr>
      <vt:lpstr>Roboto</vt:lpstr>
      <vt:lpstr>Oswald</vt:lpstr>
      <vt:lpstr>Geometric</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Trang</cp:lastModifiedBy>
  <cp:revision>120</cp:revision>
  <dcterms:modified xsi:type="dcterms:W3CDTF">2021-02-15T20:00:49Z</dcterms:modified>
</cp:coreProperties>
</file>